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3" r:id="rId7"/>
    <p:sldId id="266" r:id="rId8"/>
    <p:sldId id="264" r:id="rId9"/>
    <p:sldId id="265" r:id="rId10"/>
    <p:sldId id="267" r:id="rId11"/>
    <p:sldId id="262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2"/>
  </p:normalViewPr>
  <p:slideViewPr>
    <p:cSldViewPr snapToGrid="0" snapToObjects="1">
      <p:cViewPr varScale="1">
        <p:scale>
          <a:sx n="96" d="100"/>
          <a:sy n="96" d="100"/>
        </p:scale>
        <p:origin x="1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E1D83-F5E3-EF47-96CB-19AB34161077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A7C58-B1E5-9047-AD48-C5187C0CF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9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Especially for cold applications (though highly recommend find referral), resume is first impression (foot in the door). Recruiters go through hundreds of resumes – you need something clean, eye catching, and something that represents you (gets the key across)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A7C58-B1E5-9047-AD48-C5187C0CFF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5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careers.dasa.ncsu.edu</a:t>
            </a:r>
            <a:r>
              <a:rPr lang="en-US" dirty="0"/>
              <a:t>/resumes/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A7C58-B1E5-9047-AD48-C5187C0CFF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46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89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4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7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7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5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71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0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5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1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7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10/16/22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10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s.dasa.ncsu.edu/resumes/" TargetMode="External"/><Relationship Id="rId2" Type="http://schemas.openxmlformats.org/officeDocument/2006/relationships/hyperlink" Target="https://www.themuse.com/advice/185-powerful-verbs-that-will-make-your-resume-awesom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en placed on top of a signature line">
            <a:extLst>
              <a:ext uri="{FF2B5EF4-FFF2-40B4-BE49-F238E27FC236}">
                <a16:creationId xmlns:a16="http://schemas.microsoft.com/office/drawing/2014/main" id="{92DF2B40-F275-9678-7EA6-D503B2EAAA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15750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 useBgFill="1">
        <p:nvSpPr>
          <p:cNvPr id="11" name="Oval 10">
            <a:extLst>
              <a:ext uri="{FF2B5EF4-FFF2-40B4-BE49-F238E27FC236}">
                <a16:creationId xmlns:a16="http://schemas.microsoft.com/office/drawing/2014/main" id="{07F1F8E1-08C9-4C32-8CD0-F0DEB444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4197"/>
            <a:ext cx="4629606" cy="4629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C5A71-B265-051C-E576-B5AF7784F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2211978"/>
            <a:ext cx="3535679" cy="142572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Resume Writing Tips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F64B5-E4DA-BCC2-B517-BD7FE9B52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9360"/>
            <a:ext cx="3048000" cy="87758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Judy Liu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256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738C1-5300-6D3B-5345-5B8009F79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5478" y="6293540"/>
            <a:ext cx="3805043" cy="5039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0" i="0" u="none" strike="noStrike" dirty="0">
                <a:solidFill>
                  <a:srgbClr val="233143"/>
                </a:solidFill>
                <a:effectLst/>
                <a:latin typeface="HK Grotesk"/>
              </a:rPr>
              <a:t>*From NC State University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895C7E-103A-8370-4407-878522A88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00DC2C33-AA04-E1C8-BCD2-9F9851021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7" y="92513"/>
            <a:ext cx="6677018" cy="64957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9BBC7A8-6E43-B756-D280-D6ECB3D86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488" y="2083751"/>
            <a:ext cx="6677018" cy="2161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735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C8B07-0827-1A23-CEF9-006AB821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738C1-5300-6D3B-5345-5B8009F79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729554"/>
            <a:ext cx="8476434" cy="3733872"/>
          </a:xfrm>
        </p:spPr>
        <p:txBody>
          <a:bodyPr>
            <a:normAutofit/>
          </a:bodyPr>
          <a:lstStyle/>
          <a:p>
            <a:r>
              <a:rPr lang="en-US" b="0" i="0" u="none" strike="noStrike" dirty="0">
                <a:effectLst/>
                <a:latin typeface="HK Grotesk"/>
                <a:hlinkClick r:id="rId2"/>
              </a:rPr>
              <a:t>Resume verbs to use</a:t>
            </a:r>
            <a:endParaRPr lang="en-US" b="0" i="0" u="none" strike="noStrike" dirty="0">
              <a:effectLst/>
              <a:latin typeface="HK Grotesk"/>
            </a:endParaRPr>
          </a:p>
          <a:p>
            <a:r>
              <a:rPr lang="en-US" dirty="0">
                <a:latin typeface="HK Grotesk"/>
                <a:hlinkClick r:id="rId3"/>
              </a:rPr>
              <a:t>Example resume formats</a:t>
            </a:r>
            <a:endParaRPr lang="en-US" b="0" i="0" u="none" strike="noStrike" dirty="0">
              <a:effectLst/>
              <a:latin typeface="HK Grotesk"/>
            </a:endParaRPr>
          </a:p>
        </p:txBody>
      </p:sp>
    </p:spTree>
    <p:extLst>
      <p:ext uri="{BB962C8B-B14F-4D97-AF65-F5344CB8AC3E}">
        <p14:creationId xmlns:p14="http://schemas.microsoft.com/office/powerpoint/2010/main" val="2312766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45BC-EDF0-5138-7625-0D7EFA387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062704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C8B07-0827-1A23-CEF9-006AB821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en-US" dirty="0"/>
              <a:t>Importance of Resumes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738C1-5300-6D3B-5345-5B8009F79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729554"/>
            <a:ext cx="8476434" cy="3359621"/>
          </a:xfrm>
        </p:spPr>
        <p:txBody>
          <a:bodyPr>
            <a:normAutofit/>
          </a:bodyPr>
          <a:lstStyle/>
          <a:p>
            <a:r>
              <a:rPr lang="en-US" dirty="0"/>
              <a:t>First impression</a:t>
            </a:r>
          </a:p>
          <a:p>
            <a:r>
              <a:rPr lang="en-US" dirty="0"/>
              <a:t>Recruiters are busy!</a:t>
            </a:r>
          </a:p>
          <a:p>
            <a:r>
              <a:rPr lang="en-US" dirty="0"/>
              <a:t>Formatting. Formatting. Formatting </a:t>
            </a:r>
          </a:p>
        </p:txBody>
      </p:sp>
    </p:spTree>
    <p:extLst>
      <p:ext uri="{BB962C8B-B14F-4D97-AF65-F5344CB8AC3E}">
        <p14:creationId xmlns:p14="http://schemas.microsoft.com/office/powerpoint/2010/main" val="140604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C8B07-0827-1A23-CEF9-006AB821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833411"/>
            <a:ext cx="9238434" cy="857559"/>
          </a:xfrm>
        </p:spPr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738C1-5300-6D3B-5345-5B8009F79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1903004"/>
            <a:ext cx="9238434" cy="46170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FONT: Use a clear, professional font (don’t use Comic Sans or try to be creative – it’s most important for your resume to be readable)</a:t>
            </a:r>
          </a:p>
          <a:p>
            <a:r>
              <a:rPr lang="en-US" dirty="0"/>
              <a:t>FORMATTING: Sectionalize your resume</a:t>
            </a:r>
          </a:p>
          <a:p>
            <a:r>
              <a:rPr lang="en-US" dirty="0"/>
              <a:t>Name your file properly (e.g., First and last name)</a:t>
            </a:r>
          </a:p>
          <a:p>
            <a:r>
              <a:rPr lang="en-US" dirty="0"/>
              <a:t>PDF your resume</a:t>
            </a:r>
          </a:p>
          <a:p>
            <a:r>
              <a:rPr lang="en-US" dirty="0"/>
              <a:t>Reverse-chronological order </a:t>
            </a:r>
          </a:p>
          <a:p>
            <a:r>
              <a:rPr lang="en-US" dirty="0"/>
              <a:t>3-5 bullets per position/role</a:t>
            </a:r>
          </a:p>
          <a:p>
            <a:r>
              <a:rPr lang="en-US" dirty="0"/>
              <a:t>Quantify your experience (use numbers!)</a:t>
            </a:r>
          </a:p>
          <a:p>
            <a:r>
              <a:rPr lang="en-US" dirty="0"/>
              <a:t>Use action verbs (e.g., developed, spearheaded, organized, executed, etc.)</a:t>
            </a:r>
          </a:p>
          <a:p>
            <a:r>
              <a:rPr lang="en-US" dirty="0"/>
              <a:t>Make sure your verb tenses are correct</a:t>
            </a:r>
          </a:p>
        </p:txBody>
      </p:sp>
    </p:spTree>
    <p:extLst>
      <p:ext uri="{BB962C8B-B14F-4D97-AF65-F5344CB8AC3E}">
        <p14:creationId xmlns:p14="http://schemas.microsoft.com/office/powerpoint/2010/main" val="2922815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C8B07-0827-1A23-CEF9-006AB821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en-US" dirty="0"/>
              <a:t>Logistics and Demo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738C1-5300-6D3B-5345-5B8009F79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729554"/>
            <a:ext cx="8476434" cy="3359621"/>
          </a:xfrm>
        </p:spPr>
        <p:txBody>
          <a:bodyPr>
            <a:normAutofit/>
          </a:bodyPr>
          <a:lstStyle/>
          <a:p>
            <a:r>
              <a:rPr lang="en-US" dirty="0"/>
              <a:t>How to PDF</a:t>
            </a:r>
          </a:p>
          <a:p>
            <a:r>
              <a:rPr lang="en-US" dirty="0"/>
              <a:t>How to edit file name</a:t>
            </a:r>
          </a:p>
        </p:txBody>
      </p:sp>
    </p:spTree>
    <p:extLst>
      <p:ext uri="{BB962C8B-B14F-4D97-AF65-F5344CB8AC3E}">
        <p14:creationId xmlns:p14="http://schemas.microsoft.com/office/powerpoint/2010/main" val="4105013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C8B07-0827-1A23-CEF9-006AB821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en-US" dirty="0"/>
              <a:t>Examples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738C1-5300-6D3B-5345-5B8009F79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729554"/>
            <a:ext cx="8476434" cy="3733872"/>
          </a:xfrm>
        </p:spPr>
        <p:txBody>
          <a:bodyPr>
            <a:normAutofit/>
          </a:bodyPr>
          <a:lstStyle/>
          <a:p>
            <a:r>
              <a:rPr lang="en-US" b="0" i="0" u="none" strike="noStrike" dirty="0">
                <a:effectLst/>
                <a:latin typeface="HK Grotesk"/>
              </a:rPr>
              <a:t>Experienced Investment Banker who has worked on a number of M&amp;A deals. Collaborated with C-Suite members. Coaching experience.</a:t>
            </a:r>
          </a:p>
          <a:p>
            <a:endParaRPr lang="en-US" dirty="0">
              <a:latin typeface="HK Grotesk"/>
            </a:endParaRPr>
          </a:p>
          <a:p>
            <a:endParaRPr lang="en-US" dirty="0">
              <a:latin typeface="HK Grotesk"/>
            </a:endParaRPr>
          </a:p>
          <a:p>
            <a:r>
              <a:rPr lang="en-US" b="0" i="0" u="none" strike="noStrike" dirty="0">
                <a:effectLst/>
                <a:latin typeface="HK Grotesk"/>
              </a:rPr>
              <a:t>An Investment Banking Associate with 10+ years of experience. Worked on and closed 20+ sell- and buy-side M&amp;A deals each worth about $1B on average. Collaborated with CEOs and CFOs at 10+ venture-funded startups and IPO/M&amp;A candidates. Served as a recruiter, and mentored over 10 new Analysts and Associates.</a:t>
            </a:r>
            <a:endParaRPr lang="en-US" dirty="0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B02496F5-D0FB-A82A-82B1-8577CC08E636}"/>
              </a:ext>
            </a:extLst>
          </p:cNvPr>
          <p:cNvSpPr/>
          <p:nvPr/>
        </p:nvSpPr>
        <p:spPr>
          <a:xfrm>
            <a:off x="5209539" y="3695178"/>
            <a:ext cx="1678488" cy="5636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01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C8B07-0827-1A23-CEF9-006AB821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en-US" dirty="0"/>
              <a:t>Example Bullets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738C1-5300-6D3B-5345-5B8009F79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729554"/>
            <a:ext cx="8476434" cy="3733872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HK Grotesk"/>
              </a:rPr>
              <a:t>Assisted and supported a deal team on a successful $3.5B acquisition of a public company by a large private equity firm.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HK Grotesk"/>
              </a:rPr>
              <a:t>Interacted with high-profile clients and various levels of management, as an integral part of engagement teams on 10+ full cycles of transactional execution.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HK Grotesk"/>
              </a:rPr>
              <a:t>Assisted in the preparation of over 50 PowerPoint decks based on client materials.</a:t>
            </a:r>
          </a:p>
        </p:txBody>
      </p:sp>
    </p:spTree>
    <p:extLst>
      <p:ext uri="{BB962C8B-B14F-4D97-AF65-F5344CB8AC3E}">
        <p14:creationId xmlns:p14="http://schemas.microsoft.com/office/powerpoint/2010/main" val="2513510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C8B07-0827-1A23-CEF9-006AB821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en-US" dirty="0"/>
              <a:t>Example Bullets Cont.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738C1-5300-6D3B-5345-5B8009F79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729554"/>
            <a:ext cx="8476434" cy="3733872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33143"/>
                </a:solidFill>
                <a:effectLst/>
                <a:latin typeface="HK Grotesk"/>
              </a:rPr>
              <a:t>Managed the company’s Twitter, Instagram, Facebook, and LinkedIn profiles with a combined following of 50,000+.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33143"/>
                </a:solidFill>
                <a:effectLst/>
                <a:latin typeface="HK Grotesk"/>
              </a:rPr>
              <a:t>Planned website development and SEO strategy in accordance with Google Analytics data, driving a y/y increase in web traffic by 27%.</a:t>
            </a:r>
          </a:p>
        </p:txBody>
      </p:sp>
    </p:spTree>
    <p:extLst>
      <p:ext uri="{BB962C8B-B14F-4D97-AF65-F5344CB8AC3E}">
        <p14:creationId xmlns:p14="http://schemas.microsoft.com/office/powerpoint/2010/main" val="1796319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C8B07-0827-1A23-CEF9-006AB821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Incorporate your Japanese Experience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738C1-5300-6D3B-5345-5B8009F79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729554"/>
            <a:ext cx="8476434" cy="3733872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HK Grotesk"/>
              </a:rPr>
              <a:t>Have a “Skills” section or “Language” section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HK Grotesk"/>
              </a:rPr>
              <a:t>Describe your fluency skills briefly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HK Grotesk"/>
              </a:rPr>
              <a:t>Do you have a certification? JLPT? List it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HK Grotesk"/>
              </a:rPr>
              <a:t>What did you do in Japanese Club? Did you organize an event? Manage the budget or finances? Connect people? How many members are in the club?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HK Grotesk"/>
              </a:rPr>
              <a:t>What did you do in Japan? How were you involved in cultural exchange? Events?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HK Grotesk"/>
              </a:rPr>
              <a:t>Did you volunteer for an event? Have an “Activities” section</a:t>
            </a:r>
          </a:p>
        </p:txBody>
      </p:sp>
    </p:spTree>
    <p:extLst>
      <p:ext uri="{BB962C8B-B14F-4D97-AF65-F5344CB8AC3E}">
        <p14:creationId xmlns:p14="http://schemas.microsoft.com/office/powerpoint/2010/main" val="2345026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C8B07-0827-1A23-CEF9-006AB821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en-US" dirty="0"/>
              <a:t>Example Section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738C1-5300-6D3B-5345-5B8009F79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729554"/>
            <a:ext cx="8476434" cy="37338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0" i="0" u="none" strike="noStrike" dirty="0">
                <a:solidFill>
                  <a:srgbClr val="233143"/>
                </a:solidFill>
                <a:effectLst/>
                <a:latin typeface="HK Grotesk"/>
              </a:rPr>
              <a:t>EDUCATION</a:t>
            </a:r>
          </a:p>
          <a:p>
            <a:pPr marL="0" indent="0" algn="l">
              <a:buNone/>
            </a:pPr>
            <a:r>
              <a:rPr lang="en-US" b="0" i="0" u="none" strike="noStrike" dirty="0">
                <a:solidFill>
                  <a:srgbClr val="233143"/>
                </a:solidFill>
                <a:effectLst/>
                <a:latin typeface="HK Grotesk"/>
              </a:rPr>
              <a:t>2008–2012 Clarkson University, BA in Liberal Arts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33143"/>
                </a:solidFill>
                <a:effectLst/>
                <a:latin typeface="HK Grotesk"/>
              </a:rPr>
              <a:t>Pursued a passion for Spanish and Farsi.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33143"/>
                </a:solidFill>
                <a:effectLst/>
                <a:latin typeface="HK Grotesk"/>
              </a:rPr>
              <a:t>Vice President, Student International Club.</a:t>
            </a:r>
          </a:p>
        </p:txBody>
      </p:sp>
    </p:spTree>
    <p:extLst>
      <p:ext uri="{BB962C8B-B14F-4D97-AF65-F5344CB8AC3E}">
        <p14:creationId xmlns:p14="http://schemas.microsoft.com/office/powerpoint/2010/main" val="225141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ortalVTI">
  <a:themeElements>
    <a:clrScheme name="AnalogousFromLightSeedLeftStep">
      <a:dk1>
        <a:srgbClr val="000000"/>
      </a:dk1>
      <a:lt1>
        <a:srgbClr val="FFFFFF"/>
      </a:lt1>
      <a:dk2>
        <a:srgbClr val="412624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519</Words>
  <Application>Microsoft Macintosh PowerPoint</Application>
  <PresentationFormat>Widescreen</PresentationFormat>
  <Paragraphs>52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HK Grotesk</vt:lpstr>
      <vt:lpstr>Trade Gothic Next Cond</vt:lpstr>
      <vt:lpstr>Trade Gothic Next Light</vt:lpstr>
      <vt:lpstr>PortalVTI</vt:lpstr>
      <vt:lpstr>Resume Writing Tips</vt:lpstr>
      <vt:lpstr>Importance of Resumes</vt:lpstr>
      <vt:lpstr>Tips</vt:lpstr>
      <vt:lpstr>Logistics and Demo</vt:lpstr>
      <vt:lpstr>Examples</vt:lpstr>
      <vt:lpstr>Example Bullets</vt:lpstr>
      <vt:lpstr>Example Bullets Cont.</vt:lpstr>
      <vt:lpstr>How to Incorporate your Japanese Experience</vt:lpstr>
      <vt:lpstr>Example Section</vt:lpstr>
      <vt:lpstr>PowerPoint Presentation</vt:lpstr>
      <vt:lpstr>Resources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 Writing Tips</dc:title>
  <dc:creator>Judy Liu</dc:creator>
  <cp:lastModifiedBy>Judy Liu</cp:lastModifiedBy>
  <cp:revision>1</cp:revision>
  <dcterms:created xsi:type="dcterms:W3CDTF">2022-10-17T02:10:26Z</dcterms:created>
  <dcterms:modified xsi:type="dcterms:W3CDTF">2022-10-17T03:23:11Z</dcterms:modified>
</cp:coreProperties>
</file>